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2" r:id="rId14"/>
    <p:sldId id="273" r:id="rId15"/>
    <p:sldId id="268" r:id="rId16"/>
    <p:sldId id="269" r:id="rId17"/>
    <p:sldId id="271" r:id="rId18"/>
    <p:sldId id="270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Nelson" initials="A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3194"/>
    <p:restoredTop sz="94646"/>
  </p:normalViewPr>
  <p:slideViewPr>
    <p:cSldViewPr snapToGrid="0" snapToObjects="1">
      <p:cViewPr varScale="1">
        <p:scale>
          <a:sx n="79" d="100"/>
          <a:sy n="79" d="100"/>
        </p:scale>
        <p:origin x="11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31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9T07:56:34.061" idx="1">
    <p:pos x="4653" y="203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svg"/><Relationship Id="rId18" Type="http://schemas.openxmlformats.org/officeDocument/2006/relationships/image" Target="../media/image12.png"/><Relationship Id="rId3" Type="http://schemas.openxmlformats.org/officeDocument/2006/relationships/hyperlink" Target="https://ericcressey.com/" TargetMode="External"/><Relationship Id="rId21" Type="http://schemas.openxmlformats.org/officeDocument/2006/relationships/image" Target="../media/image15.svg"/><Relationship Id="rId7" Type="http://schemas.openxmlformats.org/officeDocument/2006/relationships/hyperlink" Target="http://danjohn.net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" Type="http://schemas.openxmlformats.org/officeDocument/2006/relationships/hyperlink" Target="http://triphasictraining.com/" TargetMode="Externa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hyperlink" Target="https://www.strengthsensei.com/" TargetMode="External"/><Relationship Id="rId6" Type="http://schemas.openxmlformats.org/officeDocument/2006/relationships/hyperlink" Target="https://www.jtsstrength.com/" TargetMode="External"/><Relationship Id="rId11" Type="http://schemas.openxmlformats.org/officeDocument/2006/relationships/image" Target="../media/image5.svg"/><Relationship Id="rId5" Type="http://schemas.openxmlformats.org/officeDocument/2006/relationships/hyperlink" Target="https://www.westside-barbell.com/" TargetMode="External"/><Relationship Id="rId15" Type="http://schemas.openxmlformats.org/officeDocument/2006/relationships/image" Target="../media/image9.svg"/><Relationship Id="rId23" Type="http://schemas.openxmlformats.org/officeDocument/2006/relationships/image" Target="../media/image17.svg"/><Relationship Id="rId10" Type="http://schemas.openxmlformats.org/officeDocument/2006/relationships/image" Target="../media/image4.png"/><Relationship Id="rId19" Type="http://schemas.openxmlformats.org/officeDocument/2006/relationships/image" Target="../media/image13.svg"/><Relationship Id="rId4" Type="http://schemas.openxmlformats.org/officeDocument/2006/relationships/hyperlink" Target="https://bighousepower.com/" TargetMode="External"/><Relationship Id="rId9" Type="http://schemas.openxmlformats.org/officeDocument/2006/relationships/image" Target="../media/image3.sv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hyperlink" Target="https://www.jtsstrength.com/" TargetMode="External"/><Relationship Id="rId3" Type="http://schemas.openxmlformats.org/officeDocument/2006/relationships/hyperlink" Target="https://www.strengthsensei.com/" TargetMode="External"/><Relationship Id="rId21" Type="http://schemas.openxmlformats.org/officeDocument/2006/relationships/hyperlink" Target="http://danjohn.net/" TargetMode="External"/><Relationship Id="rId7" Type="http://schemas.openxmlformats.org/officeDocument/2006/relationships/image" Target="../media/image6.png"/><Relationship Id="rId12" Type="http://schemas.openxmlformats.org/officeDocument/2006/relationships/hyperlink" Target="https://bighousepower.com/" TargetMode="External"/><Relationship Id="rId17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2.png"/><Relationship Id="rId20" Type="http://schemas.openxmlformats.org/officeDocument/2006/relationships/image" Target="../media/image15.svg"/><Relationship Id="rId1" Type="http://schemas.openxmlformats.org/officeDocument/2006/relationships/image" Target="../media/image2.png"/><Relationship Id="rId6" Type="http://schemas.openxmlformats.org/officeDocument/2006/relationships/hyperlink" Target="http://triphasictraining.com/" TargetMode="External"/><Relationship Id="rId11" Type="http://schemas.openxmlformats.org/officeDocument/2006/relationships/image" Target="../media/image9.svg"/><Relationship Id="rId5" Type="http://schemas.openxmlformats.org/officeDocument/2006/relationships/image" Target="../media/image5.svg"/><Relationship Id="rId15" Type="http://schemas.openxmlformats.org/officeDocument/2006/relationships/hyperlink" Target="https://www.westside-barbell.com/" TargetMode="External"/><Relationship Id="rId23" Type="http://schemas.openxmlformats.org/officeDocument/2006/relationships/image" Target="../media/image17.sv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hyperlink" Target="https://ericcressey.com/" TargetMode="External"/><Relationship Id="rId14" Type="http://schemas.openxmlformats.org/officeDocument/2006/relationships/image" Target="../media/image11.svg"/><Relationship Id="rId22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CE8C6-04F2-4E79-AA62-CFCB34259E0C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35E6038-CCF7-4EB4-8F17-063F658E6373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Charles </a:t>
          </a:r>
          <a:r>
            <a:rPr lang="en-US" dirty="0" err="1">
              <a:hlinkClick xmlns:r="http://schemas.openxmlformats.org/officeDocument/2006/relationships" r:id="rId1"/>
            </a:rPr>
            <a:t>Poliquin</a:t>
          </a:r>
          <a:endParaRPr lang="en-US" dirty="0"/>
        </a:p>
      </dgm:t>
    </dgm:pt>
    <dgm:pt modelId="{5ECFCE0A-0F01-42B0-80A4-1C3B0A145296}" type="parTrans" cxnId="{916AA598-DC07-49DE-8D00-61EB7DAEF91E}">
      <dgm:prSet/>
      <dgm:spPr/>
      <dgm:t>
        <a:bodyPr/>
        <a:lstStyle/>
        <a:p>
          <a:endParaRPr lang="en-US"/>
        </a:p>
      </dgm:t>
    </dgm:pt>
    <dgm:pt modelId="{F318A224-AB14-4B92-89F7-027488C452D3}" type="sibTrans" cxnId="{916AA598-DC07-49DE-8D00-61EB7DAEF91E}">
      <dgm:prSet/>
      <dgm:spPr/>
      <dgm:t>
        <a:bodyPr/>
        <a:lstStyle/>
        <a:p>
          <a:endParaRPr lang="en-US"/>
        </a:p>
      </dgm:t>
    </dgm:pt>
    <dgm:pt modelId="{81071516-2DF1-49F8-99E4-38BFF916CADE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Cal Dietz</a:t>
          </a:r>
          <a:endParaRPr lang="en-US" dirty="0"/>
        </a:p>
      </dgm:t>
    </dgm:pt>
    <dgm:pt modelId="{CE4926B1-76CA-45A0-AA11-13C1075BD272}" type="parTrans" cxnId="{9EEA34AA-2F3C-49E1-AEE5-014DCCB8B7B5}">
      <dgm:prSet/>
      <dgm:spPr/>
      <dgm:t>
        <a:bodyPr/>
        <a:lstStyle/>
        <a:p>
          <a:endParaRPr lang="en-US"/>
        </a:p>
      </dgm:t>
    </dgm:pt>
    <dgm:pt modelId="{94BDF4F4-43D4-49D9-BB0E-B2FA7183DD86}" type="sibTrans" cxnId="{9EEA34AA-2F3C-49E1-AEE5-014DCCB8B7B5}">
      <dgm:prSet/>
      <dgm:spPr/>
      <dgm:t>
        <a:bodyPr/>
        <a:lstStyle/>
        <a:p>
          <a:endParaRPr lang="en-US"/>
        </a:p>
      </dgm:t>
    </dgm:pt>
    <dgm:pt modelId="{49842B28-1E88-45E6-8153-61D71E2C9EF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Eric Cressey</a:t>
          </a:r>
          <a:endParaRPr lang="en-US" dirty="0"/>
        </a:p>
      </dgm:t>
    </dgm:pt>
    <dgm:pt modelId="{A4B7E822-43BE-4E77-BF88-6B310BEA3C23}" type="parTrans" cxnId="{07C92407-7190-4CEE-900A-036F340B3F16}">
      <dgm:prSet/>
      <dgm:spPr/>
      <dgm:t>
        <a:bodyPr/>
        <a:lstStyle/>
        <a:p>
          <a:endParaRPr lang="en-US"/>
        </a:p>
      </dgm:t>
    </dgm:pt>
    <dgm:pt modelId="{04458A6A-E983-4993-BDD5-C2490E5EE48C}" type="sibTrans" cxnId="{07C92407-7190-4CEE-900A-036F340B3F16}">
      <dgm:prSet/>
      <dgm:spPr/>
      <dgm:t>
        <a:bodyPr/>
        <a:lstStyle/>
        <a:p>
          <a:endParaRPr lang="en-US"/>
        </a:p>
      </dgm:t>
    </dgm:pt>
    <dgm:pt modelId="{CB3D7354-06AB-4935-861C-A4F6FD12CDA0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Joe </a:t>
          </a:r>
          <a:r>
            <a:rPr lang="en-US" dirty="0" err="1">
              <a:hlinkClick xmlns:r="http://schemas.openxmlformats.org/officeDocument/2006/relationships" r:id="rId4"/>
            </a:rPr>
            <a:t>Kenn</a:t>
          </a:r>
          <a:endParaRPr lang="en-US" dirty="0"/>
        </a:p>
      </dgm:t>
    </dgm:pt>
    <dgm:pt modelId="{DE7D12E2-08ED-4A7E-8CBB-5F7A99C6C465}" type="parTrans" cxnId="{963BFD72-977C-419C-AB56-5DCAB347CD38}">
      <dgm:prSet/>
      <dgm:spPr/>
      <dgm:t>
        <a:bodyPr/>
        <a:lstStyle/>
        <a:p>
          <a:endParaRPr lang="en-US"/>
        </a:p>
      </dgm:t>
    </dgm:pt>
    <dgm:pt modelId="{35B56FA5-820F-4574-942E-D5FF3192CAB1}" type="sibTrans" cxnId="{963BFD72-977C-419C-AB56-5DCAB347CD38}">
      <dgm:prSet/>
      <dgm:spPr/>
      <dgm:t>
        <a:bodyPr/>
        <a:lstStyle/>
        <a:p>
          <a:endParaRPr lang="en-US"/>
        </a:p>
      </dgm:t>
    </dgm:pt>
    <dgm:pt modelId="{A50026F1-D93C-4880-97BA-3018CD935F85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Louie Simmons</a:t>
          </a:r>
          <a:endParaRPr lang="en-US" dirty="0"/>
        </a:p>
      </dgm:t>
    </dgm:pt>
    <dgm:pt modelId="{4C9BCDFC-8EDE-4C3F-A7C7-EB4296D5A319}" type="parTrans" cxnId="{26045BD2-FD5E-4266-BE3C-AF473A1EF545}">
      <dgm:prSet/>
      <dgm:spPr/>
      <dgm:t>
        <a:bodyPr/>
        <a:lstStyle/>
        <a:p>
          <a:endParaRPr lang="en-US"/>
        </a:p>
      </dgm:t>
    </dgm:pt>
    <dgm:pt modelId="{16C8A79A-C6BF-4C89-AAD1-4E55454E6CC4}" type="sibTrans" cxnId="{26045BD2-FD5E-4266-BE3C-AF473A1EF545}">
      <dgm:prSet/>
      <dgm:spPr/>
      <dgm:t>
        <a:bodyPr/>
        <a:lstStyle/>
        <a:p>
          <a:endParaRPr lang="en-US"/>
        </a:p>
      </dgm:t>
    </dgm:pt>
    <dgm:pt modelId="{8D25BEF7-65AB-417F-9E16-D89625590B3E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6"/>
            </a:rPr>
            <a:t>Chad Smith</a:t>
          </a:r>
          <a:endParaRPr lang="en-US" dirty="0"/>
        </a:p>
      </dgm:t>
    </dgm:pt>
    <dgm:pt modelId="{BCC3501C-E0D8-4837-9785-CB65F5917780}" type="parTrans" cxnId="{DCB7693E-643C-408E-A4D4-4E74D5CB8FFD}">
      <dgm:prSet/>
      <dgm:spPr/>
      <dgm:t>
        <a:bodyPr/>
        <a:lstStyle/>
        <a:p>
          <a:endParaRPr lang="en-US"/>
        </a:p>
      </dgm:t>
    </dgm:pt>
    <dgm:pt modelId="{6F08D8F2-D41A-4674-9255-9912B4358E10}" type="sibTrans" cxnId="{DCB7693E-643C-408E-A4D4-4E74D5CB8FFD}">
      <dgm:prSet/>
      <dgm:spPr/>
      <dgm:t>
        <a:bodyPr/>
        <a:lstStyle/>
        <a:p>
          <a:endParaRPr lang="en-US"/>
        </a:p>
      </dgm:t>
    </dgm:pt>
    <dgm:pt modelId="{CB12D6D0-CA28-44C6-9262-C01E54559183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7"/>
            </a:rPr>
            <a:t>Dan John</a:t>
          </a:r>
          <a:endParaRPr lang="en-US" dirty="0"/>
        </a:p>
      </dgm:t>
    </dgm:pt>
    <dgm:pt modelId="{22C7DB9F-9F54-4BE9-A771-FD7DB332D106}" type="parTrans" cxnId="{573517BB-22FF-4E7A-8441-B72F4C09CD2C}">
      <dgm:prSet/>
      <dgm:spPr/>
      <dgm:t>
        <a:bodyPr/>
        <a:lstStyle/>
        <a:p>
          <a:endParaRPr lang="en-US"/>
        </a:p>
      </dgm:t>
    </dgm:pt>
    <dgm:pt modelId="{C7EBBD1B-D8C0-4EF6-B728-C35C40070E76}" type="sibTrans" cxnId="{573517BB-22FF-4E7A-8441-B72F4C09CD2C}">
      <dgm:prSet/>
      <dgm:spPr/>
      <dgm:t>
        <a:bodyPr/>
        <a:lstStyle/>
        <a:p>
          <a:endParaRPr lang="en-US"/>
        </a:p>
      </dgm:t>
    </dgm:pt>
    <dgm:pt modelId="{434A3428-C0B9-4530-BA04-50AA8FD83AC9}">
      <dgm:prSet/>
      <dgm:spPr/>
      <dgm:t>
        <a:bodyPr/>
        <a:lstStyle/>
        <a:p>
          <a:r>
            <a:rPr lang="en-US" dirty="0"/>
            <a:t>A. </a:t>
          </a:r>
          <a:r>
            <a:rPr lang="en-US" dirty="0" err="1"/>
            <a:t>Bondarchuk</a:t>
          </a:r>
          <a:endParaRPr lang="en-US" dirty="0"/>
        </a:p>
      </dgm:t>
    </dgm:pt>
    <dgm:pt modelId="{1BC62308-D375-4162-BB9B-BD6DD43A7857}" type="parTrans" cxnId="{E2C19F4C-3378-4867-AA42-D294902CA6FF}">
      <dgm:prSet/>
      <dgm:spPr/>
      <dgm:t>
        <a:bodyPr/>
        <a:lstStyle/>
        <a:p>
          <a:endParaRPr lang="en-US"/>
        </a:p>
      </dgm:t>
    </dgm:pt>
    <dgm:pt modelId="{EBA1B607-5856-4491-A757-4C609F6A0EBA}" type="sibTrans" cxnId="{E2C19F4C-3378-4867-AA42-D294902CA6FF}">
      <dgm:prSet/>
      <dgm:spPr/>
      <dgm:t>
        <a:bodyPr/>
        <a:lstStyle/>
        <a:p>
          <a:endParaRPr lang="en-US"/>
        </a:p>
      </dgm:t>
    </dgm:pt>
    <dgm:pt modelId="{5741C146-B4C6-4DA2-AE45-C97F0509232F}" type="pres">
      <dgm:prSet presAssocID="{E67CE8C6-04F2-4E79-AA62-CFCB34259E0C}" presName="root" presStyleCnt="0">
        <dgm:presLayoutVars>
          <dgm:dir/>
          <dgm:resizeHandles val="exact"/>
        </dgm:presLayoutVars>
      </dgm:prSet>
      <dgm:spPr/>
    </dgm:pt>
    <dgm:pt modelId="{A83F1070-3AD2-46FF-A43D-CA76184C8193}" type="pres">
      <dgm:prSet presAssocID="{235E6038-CCF7-4EB4-8F17-063F658E6373}" presName="compNode" presStyleCnt="0"/>
      <dgm:spPr/>
    </dgm:pt>
    <dgm:pt modelId="{91DA4BD1-1400-4DB4-84CB-27A524E64F86}" type="pres">
      <dgm:prSet presAssocID="{235E6038-CCF7-4EB4-8F17-063F658E6373}" presName="bgRect" presStyleLbl="bgShp" presStyleIdx="0" presStyleCnt="8"/>
      <dgm:spPr/>
    </dgm:pt>
    <dgm:pt modelId="{EF39DB3A-890D-47DF-A05B-BF07CBC30FF8}" type="pres">
      <dgm:prSet presAssocID="{235E6038-CCF7-4EB4-8F17-063F658E6373}" presName="iconRect" presStyleLbl="node1" presStyleIdx="0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4FE6849-C88B-4A4A-9248-40B577EB7C0C}" type="pres">
      <dgm:prSet presAssocID="{235E6038-CCF7-4EB4-8F17-063F658E6373}" presName="spaceRect" presStyleCnt="0"/>
      <dgm:spPr/>
    </dgm:pt>
    <dgm:pt modelId="{09F5CDD6-281B-4EB2-896F-FC2D1002ABCC}" type="pres">
      <dgm:prSet presAssocID="{235E6038-CCF7-4EB4-8F17-063F658E6373}" presName="parTx" presStyleLbl="revTx" presStyleIdx="0" presStyleCnt="8">
        <dgm:presLayoutVars>
          <dgm:chMax val="0"/>
          <dgm:chPref val="0"/>
        </dgm:presLayoutVars>
      </dgm:prSet>
      <dgm:spPr/>
    </dgm:pt>
    <dgm:pt modelId="{A5926DBD-08D0-45F9-BE88-99829315DE31}" type="pres">
      <dgm:prSet presAssocID="{F318A224-AB14-4B92-89F7-027488C452D3}" presName="sibTrans" presStyleCnt="0"/>
      <dgm:spPr/>
    </dgm:pt>
    <dgm:pt modelId="{2DD62564-E012-4E37-8D21-FA34BD3C2BE0}" type="pres">
      <dgm:prSet presAssocID="{81071516-2DF1-49F8-99E4-38BFF916CADE}" presName="compNode" presStyleCnt="0"/>
      <dgm:spPr/>
    </dgm:pt>
    <dgm:pt modelId="{E93BFDB4-F64B-4922-8C94-97C633ED03D3}" type="pres">
      <dgm:prSet presAssocID="{81071516-2DF1-49F8-99E4-38BFF916CADE}" presName="bgRect" presStyleLbl="bgShp" presStyleIdx="1" presStyleCnt="8"/>
      <dgm:spPr/>
    </dgm:pt>
    <dgm:pt modelId="{BC1DEDA6-BFAA-4B61-AE73-663F61C0DAF8}" type="pres">
      <dgm:prSet presAssocID="{81071516-2DF1-49F8-99E4-38BFF916CADE}" presName="iconRect" presStyleLbl="node1" presStyleIdx="1" presStyleCnt="8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38F5AEA-F4BC-4407-81C6-B0E5805307CA}" type="pres">
      <dgm:prSet presAssocID="{81071516-2DF1-49F8-99E4-38BFF916CADE}" presName="spaceRect" presStyleCnt="0"/>
      <dgm:spPr/>
    </dgm:pt>
    <dgm:pt modelId="{8D088B6B-8CD6-41AB-BEAF-369298E6B083}" type="pres">
      <dgm:prSet presAssocID="{81071516-2DF1-49F8-99E4-38BFF916CADE}" presName="parTx" presStyleLbl="revTx" presStyleIdx="1" presStyleCnt="8">
        <dgm:presLayoutVars>
          <dgm:chMax val="0"/>
          <dgm:chPref val="0"/>
        </dgm:presLayoutVars>
      </dgm:prSet>
      <dgm:spPr/>
    </dgm:pt>
    <dgm:pt modelId="{5C1F1ADA-5ACD-4212-8FE1-22CDFCB0A993}" type="pres">
      <dgm:prSet presAssocID="{94BDF4F4-43D4-49D9-BB0E-B2FA7183DD86}" presName="sibTrans" presStyleCnt="0"/>
      <dgm:spPr/>
    </dgm:pt>
    <dgm:pt modelId="{B5E70FFC-72D0-4EF6-8045-A8EE8A39F95D}" type="pres">
      <dgm:prSet presAssocID="{49842B28-1E88-45E6-8153-61D71E2C9EFC}" presName="compNode" presStyleCnt="0"/>
      <dgm:spPr/>
    </dgm:pt>
    <dgm:pt modelId="{961727DB-F1B1-4C80-BAC5-5A126362696A}" type="pres">
      <dgm:prSet presAssocID="{49842B28-1E88-45E6-8153-61D71E2C9EFC}" presName="bgRect" presStyleLbl="bgShp" presStyleIdx="2" presStyleCnt="8"/>
      <dgm:spPr/>
    </dgm:pt>
    <dgm:pt modelId="{1D063AA4-55EB-4998-B5B5-7CF7D88DC88A}" type="pres">
      <dgm:prSet presAssocID="{49842B28-1E88-45E6-8153-61D71E2C9EFC}" presName="iconRect" presStyleLbl="node1" presStyleIdx="2" presStyleCnt="8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44CFA27-7FA3-4D30-92B0-A8493E96FE83}" type="pres">
      <dgm:prSet presAssocID="{49842B28-1E88-45E6-8153-61D71E2C9EFC}" presName="spaceRect" presStyleCnt="0"/>
      <dgm:spPr/>
    </dgm:pt>
    <dgm:pt modelId="{7C8FE35F-0D6E-4B69-87D5-03AD5E6EF95E}" type="pres">
      <dgm:prSet presAssocID="{49842B28-1E88-45E6-8153-61D71E2C9EFC}" presName="parTx" presStyleLbl="revTx" presStyleIdx="2" presStyleCnt="8">
        <dgm:presLayoutVars>
          <dgm:chMax val="0"/>
          <dgm:chPref val="0"/>
        </dgm:presLayoutVars>
      </dgm:prSet>
      <dgm:spPr/>
    </dgm:pt>
    <dgm:pt modelId="{272432AD-0609-4699-B7AD-9AAA36904605}" type="pres">
      <dgm:prSet presAssocID="{04458A6A-E983-4993-BDD5-C2490E5EE48C}" presName="sibTrans" presStyleCnt="0"/>
      <dgm:spPr/>
    </dgm:pt>
    <dgm:pt modelId="{564FFE82-908D-46E0-A758-F2A7EB09B799}" type="pres">
      <dgm:prSet presAssocID="{CB3D7354-06AB-4935-861C-A4F6FD12CDA0}" presName="compNode" presStyleCnt="0"/>
      <dgm:spPr/>
    </dgm:pt>
    <dgm:pt modelId="{A19E5624-A79D-4F15-B7FF-11BBA985A7DE}" type="pres">
      <dgm:prSet presAssocID="{CB3D7354-06AB-4935-861C-A4F6FD12CDA0}" presName="bgRect" presStyleLbl="bgShp" presStyleIdx="3" presStyleCnt="8"/>
      <dgm:spPr/>
    </dgm:pt>
    <dgm:pt modelId="{433F90E2-3C5F-4B5B-AC8C-F642110F966C}" type="pres">
      <dgm:prSet presAssocID="{CB3D7354-06AB-4935-861C-A4F6FD12CDA0}" presName="iconRect" presStyleLbl="node1" presStyleIdx="3" presStyleCnt="8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"/>
        </a:ext>
      </dgm:extLst>
    </dgm:pt>
    <dgm:pt modelId="{0D2AA352-CE3D-4F26-9A36-789C3AB6F3E0}" type="pres">
      <dgm:prSet presAssocID="{CB3D7354-06AB-4935-861C-A4F6FD12CDA0}" presName="spaceRect" presStyleCnt="0"/>
      <dgm:spPr/>
    </dgm:pt>
    <dgm:pt modelId="{E155CF64-75EB-4EEB-8947-C69BA333A3D8}" type="pres">
      <dgm:prSet presAssocID="{CB3D7354-06AB-4935-861C-A4F6FD12CDA0}" presName="parTx" presStyleLbl="revTx" presStyleIdx="3" presStyleCnt="8">
        <dgm:presLayoutVars>
          <dgm:chMax val="0"/>
          <dgm:chPref val="0"/>
        </dgm:presLayoutVars>
      </dgm:prSet>
      <dgm:spPr/>
    </dgm:pt>
    <dgm:pt modelId="{54949453-8439-4346-869E-A5DB9C680977}" type="pres">
      <dgm:prSet presAssocID="{35B56FA5-820F-4574-942E-D5FF3192CAB1}" presName="sibTrans" presStyleCnt="0"/>
      <dgm:spPr/>
    </dgm:pt>
    <dgm:pt modelId="{32AFB2D7-1189-4D9A-BABA-C4FBF9ADF01B}" type="pres">
      <dgm:prSet presAssocID="{A50026F1-D93C-4880-97BA-3018CD935F85}" presName="compNode" presStyleCnt="0"/>
      <dgm:spPr/>
    </dgm:pt>
    <dgm:pt modelId="{4C81BEDC-A598-4F2F-8672-A48EA7CAEA7E}" type="pres">
      <dgm:prSet presAssocID="{A50026F1-D93C-4880-97BA-3018CD935F85}" presName="bgRect" presStyleLbl="bgShp" presStyleIdx="4" presStyleCnt="8"/>
      <dgm:spPr/>
    </dgm:pt>
    <dgm:pt modelId="{62360BEA-B321-47BB-AE8C-18EE498E52E5}" type="pres">
      <dgm:prSet presAssocID="{A50026F1-D93C-4880-97BA-3018CD935F85}" presName="iconRect" presStyleLbl="node1" presStyleIdx="4" presStyleCnt="8"/>
      <dgm:spPr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63FA3C9-F80D-4B39-90A1-4B57706CE271}" type="pres">
      <dgm:prSet presAssocID="{A50026F1-D93C-4880-97BA-3018CD935F85}" presName="spaceRect" presStyleCnt="0"/>
      <dgm:spPr/>
    </dgm:pt>
    <dgm:pt modelId="{1FCCF687-9F59-4D79-A128-9C2CCED60985}" type="pres">
      <dgm:prSet presAssocID="{A50026F1-D93C-4880-97BA-3018CD935F85}" presName="parTx" presStyleLbl="revTx" presStyleIdx="4" presStyleCnt="8">
        <dgm:presLayoutVars>
          <dgm:chMax val="0"/>
          <dgm:chPref val="0"/>
        </dgm:presLayoutVars>
      </dgm:prSet>
      <dgm:spPr/>
    </dgm:pt>
    <dgm:pt modelId="{C5936313-6EFD-4490-80A0-B0E79AA36B7D}" type="pres">
      <dgm:prSet presAssocID="{16C8A79A-C6BF-4C89-AAD1-4E55454E6CC4}" presName="sibTrans" presStyleCnt="0"/>
      <dgm:spPr/>
    </dgm:pt>
    <dgm:pt modelId="{9CA09D91-911E-4366-996B-60D762F1DC1F}" type="pres">
      <dgm:prSet presAssocID="{8D25BEF7-65AB-417F-9E16-D89625590B3E}" presName="compNode" presStyleCnt="0"/>
      <dgm:spPr/>
    </dgm:pt>
    <dgm:pt modelId="{D17B50B9-AF8D-413A-82EE-66334E75E765}" type="pres">
      <dgm:prSet presAssocID="{8D25BEF7-65AB-417F-9E16-D89625590B3E}" presName="bgRect" presStyleLbl="bgShp" presStyleIdx="5" presStyleCnt="8"/>
      <dgm:spPr/>
    </dgm:pt>
    <dgm:pt modelId="{92CC127E-E581-4923-8732-852467C33CDF}" type="pres">
      <dgm:prSet presAssocID="{8D25BEF7-65AB-417F-9E16-D89625590B3E}" presName="iconRect" presStyleLbl="node1" presStyleIdx="5" presStyleCnt="8"/>
      <dgm:spPr>
        <a:blipFill>
          <a:blip xmlns:r="http://schemas.openxmlformats.org/officeDocument/2006/relationships"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FD60A8AE-C932-46B2-92F3-6535C339B657}" type="pres">
      <dgm:prSet presAssocID="{8D25BEF7-65AB-417F-9E16-D89625590B3E}" presName="spaceRect" presStyleCnt="0"/>
      <dgm:spPr/>
    </dgm:pt>
    <dgm:pt modelId="{D0584BAD-2A40-4562-AF08-38213D76EAEE}" type="pres">
      <dgm:prSet presAssocID="{8D25BEF7-65AB-417F-9E16-D89625590B3E}" presName="parTx" presStyleLbl="revTx" presStyleIdx="5" presStyleCnt="8">
        <dgm:presLayoutVars>
          <dgm:chMax val="0"/>
          <dgm:chPref val="0"/>
        </dgm:presLayoutVars>
      </dgm:prSet>
      <dgm:spPr/>
    </dgm:pt>
    <dgm:pt modelId="{956589AD-7A43-4097-8AD9-71F92858F249}" type="pres">
      <dgm:prSet presAssocID="{6F08D8F2-D41A-4674-9255-9912B4358E10}" presName="sibTrans" presStyleCnt="0"/>
      <dgm:spPr/>
    </dgm:pt>
    <dgm:pt modelId="{585B649E-380A-44A5-801D-FBEB1DDE3789}" type="pres">
      <dgm:prSet presAssocID="{CB12D6D0-CA28-44C6-9262-C01E54559183}" presName="compNode" presStyleCnt="0"/>
      <dgm:spPr/>
    </dgm:pt>
    <dgm:pt modelId="{3F85688A-4156-4ED3-93FB-98BC0BBBB585}" type="pres">
      <dgm:prSet presAssocID="{CB12D6D0-CA28-44C6-9262-C01E54559183}" presName="bgRect" presStyleLbl="bgShp" presStyleIdx="6" presStyleCnt="8"/>
      <dgm:spPr/>
    </dgm:pt>
    <dgm:pt modelId="{FAD09D6A-72F4-4C5C-B69B-97F09589ED02}" type="pres">
      <dgm:prSet presAssocID="{CB12D6D0-CA28-44C6-9262-C01E54559183}" presName="iconRect" presStyleLbl="node1" presStyleIdx="6" presStyleCnt="8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52C81F3-6C1A-432E-B085-283D8445FD71}" type="pres">
      <dgm:prSet presAssocID="{CB12D6D0-CA28-44C6-9262-C01E54559183}" presName="spaceRect" presStyleCnt="0"/>
      <dgm:spPr/>
    </dgm:pt>
    <dgm:pt modelId="{11DA84F5-9EEA-4631-9A4C-2EB9C4BB9AD4}" type="pres">
      <dgm:prSet presAssocID="{CB12D6D0-CA28-44C6-9262-C01E54559183}" presName="parTx" presStyleLbl="revTx" presStyleIdx="6" presStyleCnt="8">
        <dgm:presLayoutVars>
          <dgm:chMax val="0"/>
          <dgm:chPref val="0"/>
        </dgm:presLayoutVars>
      </dgm:prSet>
      <dgm:spPr/>
    </dgm:pt>
    <dgm:pt modelId="{00626114-3138-488A-890B-708CEB8C73C2}" type="pres">
      <dgm:prSet presAssocID="{C7EBBD1B-D8C0-4EF6-B728-C35C40070E76}" presName="sibTrans" presStyleCnt="0"/>
      <dgm:spPr/>
    </dgm:pt>
    <dgm:pt modelId="{6C691D6C-E80D-47EB-8A97-9DD26D3DD054}" type="pres">
      <dgm:prSet presAssocID="{434A3428-C0B9-4530-BA04-50AA8FD83AC9}" presName="compNode" presStyleCnt="0"/>
      <dgm:spPr/>
    </dgm:pt>
    <dgm:pt modelId="{9F711F7F-763D-48DA-82B0-2035F1F9CB52}" type="pres">
      <dgm:prSet presAssocID="{434A3428-C0B9-4530-BA04-50AA8FD83AC9}" presName="bgRect" presStyleLbl="bgShp" presStyleIdx="7" presStyleCnt="8"/>
      <dgm:spPr/>
    </dgm:pt>
    <dgm:pt modelId="{39B61158-525C-444C-88B0-2174C1045396}" type="pres">
      <dgm:prSet presAssocID="{434A3428-C0B9-4530-BA04-50AA8FD83AC9}" presName="iconRect" presStyleLbl="node1" presStyleIdx="7" presStyleCnt="8"/>
      <dgm:spPr>
        <a:blipFill>
          <a:blip xmlns:r="http://schemas.openxmlformats.org/officeDocument/2006/relationships"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D93FC4F-CBF1-4796-B769-29574833B39A}" type="pres">
      <dgm:prSet presAssocID="{434A3428-C0B9-4530-BA04-50AA8FD83AC9}" presName="spaceRect" presStyleCnt="0"/>
      <dgm:spPr/>
    </dgm:pt>
    <dgm:pt modelId="{37A9892A-A349-49BC-A0E2-1A2DAC771348}" type="pres">
      <dgm:prSet presAssocID="{434A3428-C0B9-4530-BA04-50AA8FD83AC9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70CA0D04-A651-43F9-A1DE-5F0296A775A5}" type="presOf" srcId="{434A3428-C0B9-4530-BA04-50AA8FD83AC9}" destId="{37A9892A-A349-49BC-A0E2-1A2DAC771348}" srcOrd="0" destOrd="0" presId="urn:microsoft.com/office/officeart/2018/2/layout/IconVerticalSolidList"/>
    <dgm:cxn modelId="{07C92407-7190-4CEE-900A-036F340B3F16}" srcId="{E67CE8C6-04F2-4E79-AA62-CFCB34259E0C}" destId="{49842B28-1E88-45E6-8153-61D71E2C9EFC}" srcOrd="2" destOrd="0" parTransId="{A4B7E822-43BE-4E77-BF88-6B310BEA3C23}" sibTransId="{04458A6A-E983-4993-BDD5-C2490E5EE48C}"/>
    <dgm:cxn modelId="{2AE51422-9241-484B-ABEE-B187F09049A2}" type="presOf" srcId="{235E6038-CCF7-4EB4-8F17-063F658E6373}" destId="{09F5CDD6-281B-4EB2-896F-FC2D1002ABCC}" srcOrd="0" destOrd="0" presId="urn:microsoft.com/office/officeart/2018/2/layout/IconVerticalSolidList"/>
    <dgm:cxn modelId="{DCB7693E-643C-408E-A4D4-4E74D5CB8FFD}" srcId="{E67CE8C6-04F2-4E79-AA62-CFCB34259E0C}" destId="{8D25BEF7-65AB-417F-9E16-D89625590B3E}" srcOrd="5" destOrd="0" parTransId="{BCC3501C-E0D8-4837-9785-CB65F5917780}" sibTransId="{6F08D8F2-D41A-4674-9255-9912B4358E10}"/>
    <dgm:cxn modelId="{E2C19F4C-3378-4867-AA42-D294902CA6FF}" srcId="{E67CE8C6-04F2-4E79-AA62-CFCB34259E0C}" destId="{434A3428-C0B9-4530-BA04-50AA8FD83AC9}" srcOrd="7" destOrd="0" parTransId="{1BC62308-D375-4162-BB9B-BD6DD43A7857}" sibTransId="{EBA1B607-5856-4491-A757-4C609F6A0EBA}"/>
    <dgm:cxn modelId="{963BFD72-977C-419C-AB56-5DCAB347CD38}" srcId="{E67CE8C6-04F2-4E79-AA62-CFCB34259E0C}" destId="{CB3D7354-06AB-4935-861C-A4F6FD12CDA0}" srcOrd="3" destOrd="0" parTransId="{DE7D12E2-08ED-4A7E-8CBB-5F7A99C6C465}" sibTransId="{35B56FA5-820F-4574-942E-D5FF3192CAB1}"/>
    <dgm:cxn modelId="{3572BD7B-7657-439E-AE67-7DD5BC4586FB}" type="presOf" srcId="{A50026F1-D93C-4880-97BA-3018CD935F85}" destId="{1FCCF687-9F59-4D79-A128-9C2CCED60985}" srcOrd="0" destOrd="0" presId="urn:microsoft.com/office/officeart/2018/2/layout/IconVerticalSolidList"/>
    <dgm:cxn modelId="{B9B38582-5E99-461E-9412-98C34537D1C5}" type="presOf" srcId="{E67CE8C6-04F2-4E79-AA62-CFCB34259E0C}" destId="{5741C146-B4C6-4DA2-AE45-C97F0509232F}" srcOrd="0" destOrd="0" presId="urn:microsoft.com/office/officeart/2018/2/layout/IconVerticalSolidList"/>
    <dgm:cxn modelId="{916AA598-DC07-49DE-8D00-61EB7DAEF91E}" srcId="{E67CE8C6-04F2-4E79-AA62-CFCB34259E0C}" destId="{235E6038-CCF7-4EB4-8F17-063F658E6373}" srcOrd="0" destOrd="0" parTransId="{5ECFCE0A-0F01-42B0-80A4-1C3B0A145296}" sibTransId="{F318A224-AB14-4B92-89F7-027488C452D3}"/>
    <dgm:cxn modelId="{9EEA34AA-2F3C-49E1-AEE5-014DCCB8B7B5}" srcId="{E67CE8C6-04F2-4E79-AA62-CFCB34259E0C}" destId="{81071516-2DF1-49F8-99E4-38BFF916CADE}" srcOrd="1" destOrd="0" parTransId="{CE4926B1-76CA-45A0-AA11-13C1075BD272}" sibTransId="{94BDF4F4-43D4-49D9-BB0E-B2FA7183DD86}"/>
    <dgm:cxn modelId="{0071DAAC-078D-4E42-B455-F397E649B46C}" type="presOf" srcId="{8D25BEF7-65AB-417F-9E16-D89625590B3E}" destId="{D0584BAD-2A40-4562-AF08-38213D76EAEE}" srcOrd="0" destOrd="0" presId="urn:microsoft.com/office/officeart/2018/2/layout/IconVerticalSolidList"/>
    <dgm:cxn modelId="{573517BB-22FF-4E7A-8441-B72F4C09CD2C}" srcId="{E67CE8C6-04F2-4E79-AA62-CFCB34259E0C}" destId="{CB12D6D0-CA28-44C6-9262-C01E54559183}" srcOrd="6" destOrd="0" parTransId="{22C7DB9F-9F54-4BE9-A771-FD7DB332D106}" sibTransId="{C7EBBD1B-D8C0-4EF6-B728-C35C40070E76}"/>
    <dgm:cxn modelId="{33F0BFBC-508A-425E-BD65-2C94B6FEE3F2}" type="presOf" srcId="{81071516-2DF1-49F8-99E4-38BFF916CADE}" destId="{8D088B6B-8CD6-41AB-BEAF-369298E6B083}" srcOrd="0" destOrd="0" presId="urn:microsoft.com/office/officeart/2018/2/layout/IconVerticalSolidList"/>
    <dgm:cxn modelId="{E9BA1AC2-9051-4C68-8D92-180301174F84}" type="presOf" srcId="{49842B28-1E88-45E6-8153-61D71E2C9EFC}" destId="{7C8FE35F-0D6E-4B69-87D5-03AD5E6EF95E}" srcOrd="0" destOrd="0" presId="urn:microsoft.com/office/officeart/2018/2/layout/IconVerticalSolidList"/>
    <dgm:cxn modelId="{526AEFC4-AB5C-4A24-BF31-0A4C8D464363}" type="presOf" srcId="{CB3D7354-06AB-4935-861C-A4F6FD12CDA0}" destId="{E155CF64-75EB-4EEB-8947-C69BA333A3D8}" srcOrd="0" destOrd="0" presId="urn:microsoft.com/office/officeart/2018/2/layout/IconVerticalSolidList"/>
    <dgm:cxn modelId="{26045BD2-FD5E-4266-BE3C-AF473A1EF545}" srcId="{E67CE8C6-04F2-4E79-AA62-CFCB34259E0C}" destId="{A50026F1-D93C-4880-97BA-3018CD935F85}" srcOrd="4" destOrd="0" parTransId="{4C9BCDFC-8EDE-4C3F-A7C7-EB4296D5A319}" sibTransId="{16C8A79A-C6BF-4C89-AAD1-4E55454E6CC4}"/>
    <dgm:cxn modelId="{DCA25BFC-FB58-4626-8D87-E283F4320B1F}" type="presOf" srcId="{CB12D6D0-CA28-44C6-9262-C01E54559183}" destId="{11DA84F5-9EEA-4631-9A4C-2EB9C4BB9AD4}" srcOrd="0" destOrd="0" presId="urn:microsoft.com/office/officeart/2018/2/layout/IconVerticalSolidList"/>
    <dgm:cxn modelId="{3E2CAA1A-E317-4D34-B31C-7FB27A4D860C}" type="presParOf" srcId="{5741C146-B4C6-4DA2-AE45-C97F0509232F}" destId="{A83F1070-3AD2-46FF-A43D-CA76184C8193}" srcOrd="0" destOrd="0" presId="urn:microsoft.com/office/officeart/2018/2/layout/IconVerticalSolidList"/>
    <dgm:cxn modelId="{A18CF1C0-B5F4-48F0-82C1-4305C522C301}" type="presParOf" srcId="{A83F1070-3AD2-46FF-A43D-CA76184C8193}" destId="{91DA4BD1-1400-4DB4-84CB-27A524E64F86}" srcOrd="0" destOrd="0" presId="urn:microsoft.com/office/officeart/2018/2/layout/IconVerticalSolidList"/>
    <dgm:cxn modelId="{296D09FA-42DA-4F28-B956-65899BBB7D07}" type="presParOf" srcId="{A83F1070-3AD2-46FF-A43D-CA76184C8193}" destId="{EF39DB3A-890D-47DF-A05B-BF07CBC30FF8}" srcOrd="1" destOrd="0" presId="urn:microsoft.com/office/officeart/2018/2/layout/IconVerticalSolidList"/>
    <dgm:cxn modelId="{69B8A90C-2892-4327-AD23-C89B6BCD3EFF}" type="presParOf" srcId="{A83F1070-3AD2-46FF-A43D-CA76184C8193}" destId="{34FE6849-C88B-4A4A-9248-40B577EB7C0C}" srcOrd="2" destOrd="0" presId="urn:microsoft.com/office/officeart/2018/2/layout/IconVerticalSolidList"/>
    <dgm:cxn modelId="{5C1B2D1E-A46A-4A0D-9077-BCF364108BF3}" type="presParOf" srcId="{A83F1070-3AD2-46FF-A43D-CA76184C8193}" destId="{09F5CDD6-281B-4EB2-896F-FC2D1002ABCC}" srcOrd="3" destOrd="0" presId="urn:microsoft.com/office/officeart/2018/2/layout/IconVerticalSolidList"/>
    <dgm:cxn modelId="{8E05A5B2-9545-4315-955B-CE3452E78EEC}" type="presParOf" srcId="{5741C146-B4C6-4DA2-AE45-C97F0509232F}" destId="{A5926DBD-08D0-45F9-BE88-99829315DE31}" srcOrd="1" destOrd="0" presId="urn:microsoft.com/office/officeart/2018/2/layout/IconVerticalSolidList"/>
    <dgm:cxn modelId="{D73180C0-63D6-48D6-8C7E-748909AAB74C}" type="presParOf" srcId="{5741C146-B4C6-4DA2-AE45-C97F0509232F}" destId="{2DD62564-E012-4E37-8D21-FA34BD3C2BE0}" srcOrd="2" destOrd="0" presId="urn:microsoft.com/office/officeart/2018/2/layout/IconVerticalSolidList"/>
    <dgm:cxn modelId="{3CC5FAD1-FA6A-462F-82D7-68168C493D92}" type="presParOf" srcId="{2DD62564-E012-4E37-8D21-FA34BD3C2BE0}" destId="{E93BFDB4-F64B-4922-8C94-97C633ED03D3}" srcOrd="0" destOrd="0" presId="urn:microsoft.com/office/officeart/2018/2/layout/IconVerticalSolidList"/>
    <dgm:cxn modelId="{12BEACB9-CED9-43FC-B545-606C74319A88}" type="presParOf" srcId="{2DD62564-E012-4E37-8D21-FA34BD3C2BE0}" destId="{BC1DEDA6-BFAA-4B61-AE73-663F61C0DAF8}" srcOrd="1" destOrd="0" presId="urn:microsoft.com/office/officeart/2018/2/layout/IconVerticalSolidList"/>
    <dgm:cxn modelId="{CC9348BA-23E3-4B4E-9A51-AF39A8C0C001}" type="presParOf" srcId="{2DD62564-E012-4E37-8D21-FA34BD3C2BE0}" destId="{838F5AEA-F4BC-4407-81C6-B0E5805307CA}" srcOrd="2" destOrd="0" presId="urn:microsoft.com/office/officeart/2018/2/layout/IconVerticalSolidList"/>
    <dgm:cxn modelId="{6EB41F5B-7E2B-49A4-8C40-C05CC73CBE15}" type="presParOf" srcId="{2DD62564-E012-4E37-8D21-FA34BD3C2BE0}" destId="{8D088B6B-8CD6-41AB-BEAF-369298E6B083}" srcOrd="3" destOrd="0" presId="urn:microsoft.com/office/officeart/2018/2/layout/IconVerticalSolidList"/>
    <dgm:cxn modelId="{519429DC-E464-431B-AC0C-3FB9494D11DC}" type="presParOf" srcId="{5741C146-B4C6-4DA2-AE45-C97F0509232F}" destId="{5C1F1ADA-5ACD-4212-8FE1-22CDFCB0A993}" srcOrd="3" destOrd="0" presId="urn:microsoft.com/office/officeart/2018/2/layout/IconVerticalSolidList"/>
    <dgm:cxn modelId="{CFCA0856-DE17-4416-A2C9-E607F2B9D2E2}" type="presParOf" srcId="{5741C146-B4C6-4DA2-AE45-C97F0509232F}" destId="{B5E70FFC-72D0-4EF6-8045-A8EE8A39F95D}" srcOrd="4" destOrd="0" presId="urn:microsoft.com/office/officeart/2018/2/layout/IconVerticalSolidList"/>
    <dgm:cxn modelId="{5A973ACF-2F48-41A1-988A-19248C1358CF}" type="presParOf" srcId="{B5E70FFC-72D0-4EF6-8045-A8EE8A39F95D}" destId="{961727DB-F1B1-4C80-BAC5-5A126362696A}" srcOrd="0" destOrd="0" presId="urn:microsoft.com/office/officeart/2018/2/layout/IconVerticalSolidList"/>
    <dgm:cxn modelId="{A7510314-FB87-4074-A265-83F71AF5C350}" type="presParOf" srcId="{B5E70FFC-72D0-4EF6-8045-A8EE8A39F95D}" destId="{1D063AA4-55EB-4998-B5B5-7CF7D88DC88A}" srcOrd="1" destOrd="0" presId="urn:microsoft.com/office/officeart/2018/2/layout/IconVerticalSolidList"/>
    <dgm:cxn modelId="{08E2316A-FD45-47AF-8C19-1C2D30CE328C}" type="presParOf" srcId="{B5E70FFC-72D0-4EF6-8045-A8EE8A39F95D}" destId="{544CFA27-7FA3-4D30-92B0-A8493E96FE83}" srcOrd="2" destOrd="0" presId="urn:microsoft.com/office/officeart/2018/2/layout/IconVerticalSolidList"/>
    <dgm:cxn modelId="{F24591C3-B48C-44C8-BB53-603FE37FB68E}" type="presParOf" srcId="{B5E70FFC-72D0-4EF6-8045-A8EE8A39F95D}" destId="{7C8FE35F-0D6E-4B69-87D5-03AD5E6EF95E}" srcOrd="3" destOrd="0" presId="urn:microsoft.com/office/officeart/2018/2/layout/IconVerticalSolidList"/>
    <dgm:cxn modelId="{A9B114AD-B53A-4790-AC5D-12C624C568EC}" type="presParOf" srcId="{5741C146-B4C6-4DA2-AE45-C97F0509232F}" destId="{272432AD-0609-4699-B7AD-9AAA36904605}" srcOrd="5" destOrd="0" presId="urn:microsoft.com/office/officeart/2018/2/layout/IconVerticalSolidList"/>
    <dgm:cxn modelId="{7A04140F-2500-4E2E-B855-C88B9EFAE2AD}" type="presParOf" srcId="{5741C146-B4C6-4DA2-AE45-C97F0509232F}" destId="{564FFE82-908D-46E0-A758-F2A7EB09B799}" srcOrd="6" destOrd="0" presId="urn:microsoft.com/office/officeart/2018/2/layout/IconVerticalSolidList"/>
    <dgm:cxn modelId="{10A77405-69C7-4E2B-A196-FDD2A6C7B304}" type="presParOf" srcId="{564FFE82-908D-46E0-A758-F2A7EB09B799}" destId="{A19E5624-A79D-4F15-B7FF-11BBA985A7DE}" srcOrd="0" destOrd="0" presId="urn:microsoft.com/office/officeart/2018/2/layout/IconVerticalSolidList"/>
    <dgm:cxn modelId="{78029016-54C5-4A8B-A238-BEDD930F5505}" type="presParOf" srcId="{564FFE82-908D-46E0-A758-F2A7EB09B799}" destId="{433F90E2-3C5F-4B5B-AC8C-F642110F966C}" srcOrd="1" destOrd="0" presId="urn:microsoft.com/office/officeart/2018/2/layout/IconVerticalSolidList"/>
    <dgm:cxn modelId="{0F84C1C9-1B9A-449C-8BAF-091986B4DBFB}" type="presParOf" srcId="{564FFE82-908D-46E0-A758-F2A7EB09B799}" destId="{0D2AA352-CE3D-4F26-9A36-789C3AB6F3E0}" srcOrd="2" destOrd="0" presId="urn:microsoft.com/office/officeart/2018/2/layout/IconVerticalSolidList"/>
    <dgm:cxn modelId="{7883C0FF-24F8-4ECC-97FD-E282A3F13FBE}" type="presParOf" srcId="{564FFE82-908D-46E0-A758-F2A7EB09B799}" destId="{E155CF64-75EB-4EEB-8947-C69BA333A3D8}" srcOrd="3" destOrd="0" presId="urn:microsoft.com/office/officeart/2018/2/layout/IconVerticalSolidList"/>
    <dgm:cxn modelId="{E91C4F63-054D-4B91-ACFE-3A7F664F6423}" type="presParOf" srcId="{5741C146-B4C6-4DA2-AE45-C97F0509232F}" destId="{54949453-8439-4346-869E-A5DB9C680977}" srcOrd="7" destOrd="0" presId="urn:microsoft.com/office/officeart/2018/2/layout/IconVerticalSolidList"/>
    <dgm:cxn modelId="{E9EE2B41-A9A3-46E7-B2D1-5DC6A43458F6}" type="presParOf" srcId="{5741C146-B4C6-4DA2-AE45-C97F0509232F}" destId="{32AFB2D7-1189-4D9A-BABA-C4FBF9ADF01B}" srcOrd="8" destOrd="0" presId="urn:microsoft.com/office/officeart/2018/2/layout/IconVerticalSolidList"/>
    <dgm:cxn modelId="{F5BC9FDF-9F37-4F08-8ACF-7AD03399B11E}" type="presParOf" srcId="{32AFB2D7-1189-4D9A-BABA-C4FBF9ADF01B}" destId="{4C81BEDC-A598-4F2F-8672-A48EA7CAEA7E}" srcOrd="0" destOrd="0" presId="urn:microsoft.com/office/officeart/2018/2/layout/IconVerticalSolidList"/>
    <dgm:cxn modelId="{4C69E469-C453-4DA4-B935-DA9B7EBD17B5}" type="presParOf" srcId="{32AFB2D7-1189-4D9A-BABA-C4FBF9ADF01B}" destId="{62360BEA-B321-47BB-AE8C-18EE498E52E5}" srcOrd="1" destOrd="0" presId="urn:microsoft.com/office/officeart/2018/2/layout/IconVerticalSolidList"/>
    <dgm:cxn modelId="{A90974C1-A475-42FF-8C16-FA4CFACE6762}" type="presParOf" srcId="{32AFB2D7-1189-4D9A-BABA-C4FBF9ADF01B}" destId="{263FA3C9-F80D-4B39-90A1-4B57706CE271}" srcOrd="2" destOrd="0" presId="urn:microsoft.com/office/officeart/2018/2/layout/IconVerticalSolidList"/>
    <dgm:cxn modelId="{356CAFC4-F22D-45C5-8A32-B92FDF2DC029}" type="presParOf" srcId="{32AFB2D7-1189-4D9A-BABA-C4FBF9ADF01B}" destId="{1FCCF687-9F59-4D79-A128-9C2CCED60985}" srcOrd="3" destOrd="0" presId="urn:microsoft.com/office/officeart/2018/2/layout/IconVerticalSolidList"/>
    <dgm:cxn modelId="{67E0A783-5868-48EA-BE94-6B799360DE92}" type="presParOf" srcId="{5741C146-B4C6-4DA2-AE45-C97F0509232F}" destId="{C5936313-6EFD-4490-80A0-B0E79AA36B7D}" srcOrd="9" destOrd="0" presId="urn:microsoft.com/office/officeart/2018/2/layout/IconVerticalSolidList"/>
    <dgm:cxn modelId="{DB77FAA1-D15D-4BE7-B490-F34D29CACAB7}" type="presParOf" srcId="{5741C146-B4C6-4DA2-AE45-C97F0509232F}" destId="{9CA09D91-911E-4366-996B-60D762F1DC1F}" srcOrd="10" destOrd="0" presId="urn:microsoft.com/office/officeart/2018/2/layout/IconVerticalSolidList"/>
    <dgm:cxn modelId="{20913A97-AB10-4A40-AA4D-FFA32C6A4E4D}" type="presParOf" srcId="{9CA09D91-911E-4366-996B-60D762F1DC1F}" destId="{D17B50B9-AF8D-413A-82EE-66334E75E765}" srcOrd="0" destOrd="0" presId="urn:microsoft.com/office/officeart/2018/2/layout/IconVerticalSolidList"/>
    <dgm:cxn modelId="{34105967-6D00-42CB-9BC0-A77D9BEBFFD8}" type="presParOf" srcId="{9CA09D91-911E-4366-996B-60D762F1DC1F}" destId="{92CC127E-E581-4923-8732-852467C33CDF}" srcOrd="1" destOrd="0" presId="urn:microsoft.com/office/officeart/2018/2/layout/IconVerticalSolidList"/>
    <dgm:cxn modelId="{DA5D5204-2A05-4CBE-BEA6-5D31622D28C5}" type="presParOf" srcId="{9CA09D91-911E-4366-996B-60D762F1DC1F}" destId="{FD60A8AE-C932-46B2-92F3-6535C339B657}" srcOrd="2" destOrd="0" presId="urn:microsoft.com/office/officeart/2018/2/layout/IconVerticalSolidList"/>
    <dgm:cxn modelId="{264F1B60-430A-4385-AFA8-38BBB67E5F3A}" type="presParOf" srcId="{9CA09D91-911E-4366-996B-60D762F1DC1F}" destId="{D0584BAD-2A40-4562-AF08-38213D76EAEE}" srcOrd="3" destOrd="0" presId="urn:microsoft.com/office/officeart/2018/2/layout/IconVerticalSolidList"/>
    <dgm:cxn modelId="{5784DAAD-82C5-442B-B61E-F9A549BECCD0}" type="presParOf" srcId="{5741C146-B4C6-4DA2-AE45-C97F0509232F}" destId="{956589AD-7A43-4097-8AD9-71F92858F249}" srcOrd="11" destOrd="0" presId="urn:microsoft.com/office/officeart/2018/2/layout/IconVerticalSolidList"/>
    <dgm:cxn modelId="{03FCBF93-1B17-4423-BE9D-38679147FFBE}" type="presParOf" srcId="{5741C146-B4C6-4DA2-AE45-C97F0509232F}" destId="{585B649E-380A-44A5-801D-FBEB1DDE3789}" srcOrd="12" destOrd="0" presId="urn:microsoft.com/office/officeart/2018/2/layout/IconVerticalSolidList"/>
    <dgm:cxn modelId="{EFDA2F8D-D0E8-4979-BBDB-65D573F5EC16}" type="presParOf" srcId="{585B649E-380A-44A5-801D-FBEB1DDE3789}" destId="{3F85688A-4156-4ED3-93FB-98BC0BBBB585}" srcOrd="0" destOrd="0" presId="urn:microsoft.com/office/officeart/2018/2/layout/IconVerticalSolidList"/>
    <dgm:cxn modelId="{6191A6B8-82EC-458F-8EC9-D094BAA6F301}" type="presParOf" srcId="{585B649E-380A-44A5-801D-FBEB1DDE3789}" destId="{FAD09D6A-72F4-4C5C-B69B-97F09589ED02}" srcOrd="1" destOrd="0" presId="urn:microsoft.com/office/officeart/2018/2/layout/IconVerticalSolidList"/>
    <dgm:cxn modelId="{95222A5A-216E-40EF-B91D-3C4292302C8F}" type="presParOf" srcId="{585B649E-380A-44A5-801D-FBEB1DDE3789}" destId="{252C81F3-6C1A-432E-B085-283D8445FD71}" srcOrd="2" destOrd="0" presId="urn:microsoft.com/office/officeart/2018/2/layout/IconVerticalSolidList"/>
    <dgm:cxn modelId="{F9A57690-6B1B-4FF2-A856-73C3D6235659}" type="presParOf" srcId="{585B649E-380A-44A5-801D-FBEB1DDE3789}" destId="{11DA84F5-9EEA-4631-9A4C-2EB9C4BB9AD4}" srcOrd="3" destOrd="0" presId="urn:microsoft.com/office/officeart/2018/2/layout/IconVerticalSolidList"/>
    <dgm:cxn modelId="{2F3DA249-420C-4D32-B2A3-70D93D5047B4}" type="presParOf" srcId="{5741C146-B4C6-4DA2-AE45-C97F0509232F}" destId="{00626114-3138-488A-890B-708CEB8C73C2}" srcOrd="13" destOrd="0" presId="urn:microsoft.com/office/officeart/2018/2/layout/IconVerticalSolidList"/>
    <dgm:cxn modelId="{515AC595-F16B-4284-BF27-07A86E436E6D}" type="presParOf" srcId="{5741C146-B4C6-4DA2-AE45-C97F0509232F}" destId="{6C691D6C-E80D-47EB-8A97-9DD26D3DD054}" srcOrd="14" destOrd="0" presId="urn:microsoft.com/office/officeart/2018/2/layout/IconVerticalSolidList"/>
    <dgm:cxn modelId="{96D932EF-54DB-47EB-97DA-8EAD8FAFC298}" type="presParOf" srcId="{6C691D6C-E80D-47EB-8A97-9DD26D3DD054}" destId="{9F711F7F-763D-48DA-82B0-2035F1F9CB52}" srcOrd="0" destOrd="0" presId="urn:microsoft.com/office/officeart/2018/2/layout/IconVerticalSolidList"/>
    <dgm:cxn modelId="{6AE7CA4E-01D9-42DF-A4C4-0CA92EA1B71F}" type="presParOf" srcId="{6C691D6C-E80D-47EB-8A97-9DD26D3DD054}" destId="{39B61158-525C-444C-88B0-2174C1045396}" srcOrd="1" destOrd="0" presId="urn:microsoft.com/office/officeart/2018/2/layout/IconVerticalSolidList"/>
    <dgm:cxn modelId="{9F2BC20E-7A30-400A-B09E-84EBCC41ED07}" type="presParOf" srcId="{6C691D6C-E80D-47EB-8A97-9DD26D3DD054}" destId="{1D93FC4F-CBF1-4796-B769-29574833B39A}" srcOrd="2" destOrd="0" presId="urn:microsoft.com/office/officeart/2018/2/layout/IconVerticalSolidList"/>
    <dgm:cxn modelId="{F67987D2-6126-4F19-A896-EF7493B6095E}" type="presParOf" srcId="{6C691D6C-E80D-47EB-8A97-9DD26D3DD054}" destId="{37A9892A-A349-49BC-A0E2-1A2DAC7713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A4BD1-1400-4DB4-84CB-27A524E64F86}">
      <dsp:nvSpPr>
        <dsp:cNvPr id="0" name=""/>
        <dsp:cNvSpPr/>
      </dsp:nvSpPr>
      <dsp:spPr>
        <a:xfrm>
          <a:off x="0" y="538"/>
          <a:ext cx="4885203" cy="4526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39DB3A-890D-47DF-A05B-BF07CBC30FF8}">
      <dsp:nvSpPr>
        <dsp:cNvPr id="0" name=""/>
        <dsp:cNvSpPr/>
      </dsp:nvSpPr>
      <dsp:spPr>
        <a:xfrm>
          <a:off x="136915" y="102377"/>
          <a:ext cx="248938" cy="2489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F5CDD6-281B-4EB2-896F-FC2D1002ABCC}">
      <dsp:nvSpPr>
        <dsp:cNvPr id="0" name=""/>
        <dsp:cNvSpPr/>
      </dsp:nvSpPr>
      <dsp:spPr>
        <a:xfrm>
          <a:off x="522769" y="538"/>
          <a:ext cx="4362433" cy="452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2" tIns="47902" rIns="47902" bIns="479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3"/>
            </a:rPr>
            <a:t>Charles </a:t>
          </a:r>
          <a:r>
            <a:rPr lang="en-US" sz="1600" kern="1200" dirty="0" err="1">
              <a:hlinkClick xmlns:r="http://schemas.openxmlformats.org/officeDocument/2006/relationships" r:id="rId3"/>
            </a:rPr>
            <a:t>Poliquin</a:t>
          </a:r>
          <a:endParaRPr lang="en-US" sz="1600" kern="1200" dirty="0"/>
        </a:p>
      </dsp:txBody>
      <dsp:txXfrm>
        <a:off x="522769" y="538"/>
        <a:ext cx="4362433" cy="452614"/>
      </dsp:txXfrm>
    </dsp:sp>
    <dsp:sp modelId="{E93BFDB4-F64B-4922-8C94-97C633ED03D3}">
      <dsp:nvSpPr>
        <dsp:cNvPr id="0" name=""/>
        <dsp:cNvSpPr/>
      </dsp:nvSpPr>
      <dsp:spPr>
        <a:xfrm>
          <a:off x="0" y="566307"/>
          <a:ext cx="4885203" cy="4526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1DEDA6-BFAA-4B61-AE73-663F61C0DAF8}">
      <dsp:nvSpPr>
        <dsp:cNvPr id="0" name=""/>
        <dsp:cNvSpPr/>
      </dsp:nvSpPr>
      <dsp:spPr>
        <a:xfrm>
          <a:off x="136915" y="668145"/>
          <a:ext cx="248938" cy="24893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088B6B-8CD6-41AB-BEAF-369298E6B083}">
      <dsp:nvSpPr>
        <dsp:cNvPr id="0" name=""/>
        <dsp:cNvSpPr/>
      </dsp:nvSpPr>
      <dsp:spPr>
        <a:xfrm>
          <a:off x="522769" y="566307"/>
          <a:ext cx="4362433" cy="452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2" tIns="47902" rIns="47902" bIns="479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6"/>
            </a:rPr>
            <a:t>Cal Dietz</a:t>
          </a:r>
          <a:endParaRPr lang="en-US" sz="1600" kern="1200" dirty="0"/>
        </a:p>
      </dsp:txBody>
      <dsp:txXfrm>
        <a:off x="522769" y="566307"/>
        <a:ext cx="4362433" cy="452614"/>
      </dsp:txXfrm>
    </dsp:sp>
    <dsp:sp modelId="{961727DB-F1B1-4C80-BAC5-5A126362696A}">
      <dsp:nvSpPr>
        <dsp:cNvPr id="0" name=""/>
        <dsp:cNvSpPr/>
      </dsp:nvSpPr>
      <dsp:spPr>
        <a:xfrm>
          <a:off x="0" y="1132075"/>
          <a:ext cx="4885203" cy="4526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063AA4-55EB-4998-B5B5-7CF7D88DC88A}">
      <dsp:nvSpPr>
        <dsp:cNvPr id="0" name=""/>
        <dsp:cNvSpPr/>
      </dsp:nvSpPr>
      <dsp:spPr>
        <a:xfrm>
          <a:off x="136915" y="1233913"/>
          <a:ext cx="248938" cy="2489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8FE35F-0D6E-4B69-87D5-03AD5E6EF95E}">
      <dsp:nvSpPr>
        <dsp:cNvPr id="0" name=""/>
        <dsp:cNvSpPr/>
      </dsp:nvSpPr>
      <dsp:spPr>
        <a:xfrm>
          <a:off x="522769" y="1132075"/>
          <a:ext cx="4362433" cy="452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2" tIns="47902" rIns="47902" bIns="479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9"/>
            </a:rPr>
            <a:t>Eric Cressey</a:t>
          </a:r>
          <a:endParaRPr lang="en-US" sz="1600" kern="1200" dirty="0"/>
        </a:p>
      </dsp:txBody>
      <dsp:txXfrm>
        <a:off x="522769" y="1132075"/>
        <a:ext cx="4362433" cy="452614"/>
      </dsp:txXfrm>
    </dsp:sp>
    <dsp:sp modelId="{A19E5624-A79D-4F15-B7FF-11BBA985A7DE}">
      <dsp:nvSpPr>
        <dsp:cNvPr id="0" name=""/>
        <dsp:cNvSpPr/>
      </dsp:nvSpPr>
      <dsp:spPr>
        <a:xfrm>
          <a:off x="0" y="1697843"/>
          <a:ext cx="4885203" cy="4526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3F90E2-3C5F-4B5B-AC8C-F642110F966C}">
      <dsp:nvSpPr>
        <dsp:cNvPr id="0" name=""/>
        <dsp:cNvSpPr/>
      </dsp:nvSpPr>
      <dsp:spPr>
        <a:xfrm>
          <a:off x="136915" y="1799681"/>
          <a:ext cx="248938" cy="248938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55CF64-75EB-4EEB-8947-C69BA333A3D8}">
      <dsp:nvSpPr>
        <dsp:cNvPr id="0" name=""/>
        <dsp:cNvSpPr/>
      </dsp:nvSpPr>
      <dsp:spPr>
        <a:xfrm>
          <a:off x="522769" y="1697843"/>
          <a:ext cx="4362433" cy="452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2" tIns="47902" rIns="47902" bIns="479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12"/>
            </a:rPr>
            <a:t>Joe </a:t>
          </a:r>
          <a:r>
            <a:rPr lang="en-US" sz="1600" kern="1200" dirty="0" err="1">
              <a:hlinkClick xmlns:r="http://schemas.openxmlformats.org/officeDocument/2006/relationships" r:id="rId12"/>
            </a:rPr>
            <a:t>Kenn</a:t>
          </a:r>
          <a:endParaRPr lang="en-US" sz="1600" kern="1200" dirty="0"/>
        </a:p>
      </dsp:txBody>
      <dsp:txXfrm>
        <a:off x="522769" y="1697843"/>
        <a:ext cx="4362433" cy="452614"/>
      </dsp:txXfrm>
    </dsp:sp>
    <dsp:sp modelId="{4C81BEDC-A598-4F2F-8672-A48EA7CAEA7E}">
      <dsp:nvSpPr>
        <dsp:cNvPr id="0" name=""/>
        <dsp:cNvSpPr/>
      </dsp:nvSpPr>
      <dsp:spPr>
        <a:xfrm>
          <a:off x="0" y="2263611"/>
          <a:ext cx="4885203" cy="4526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360BEA-B321-47BB-AE8C-18EE498E52E5}">
      <dsp:nvSpPr>
        <dsp:cNvPr id="0" name=""/>
        <dsp:cNvSpPr/>
      </dsp:nvSpPr>
      <dsp:spPr>
        <a:xfrm>
          <a:off x="136915" y="2365450"/>
          <a:ext cx="248938" cy="24893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CCF687-9F59-4D79-A128-9C2CCED60985}">
      <dsp:nvSpPr>
        <dsp:cNvPr id="0" name=""/>
        <dsp:cNvSpPr/>
      </dsp:nvSpPr>
      <dsp:spPr>
        <a:xfrm>
          <a:off x="522769" y="2263611"/>
          <a:ext cx="4362433" cy="452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2" tIns="47902" rIns="47902" bIns="479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15"/>
            </a:rPr>
            <a:t>Louie Simmons</a:t>
          </a:r>
          <a:endParaRPr lang="en-US" sz="1600" kern="1200" dirty="0"/>
        </a:p>
      </dsp:txBody>
      <dsp:txXfrm>
        <a:off x="522769" y="2263611"/>
        <a:ext cx="4362433" cy="452614"/>
      </dsp:txXfrm>
    </dsp:sp>
    <dsp:sp modelId="{D17B50B9-AF8D-413A-82EE-66334E75E765}">
      <dsp:nvSpPr>
        <dsp:cNvPr id="0" name=""/>
        <dsp:cNvSpPr/>
      </dsp:nvSpPr>
      <dsp:spPr>
        <a:xfrm>
          <a:off x="0" y="2829380"/>
          <a:ext cx="4885203" cy="4526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C127E-E581-4923-8732-852467C33CDF}">
      <dsp:nvSpPr>
        <dsp:cNvPr id="0" name=""/>
        <dsp:cNvSpPr/>
      </dsp:nvSpPr>
      <dsp:spPr>
        <a:xfrm>
          <a:off x="136915" y="2931218"/>
          <a:ext cx="248938" cy="248938"/>
        </a:xfrm>
        <a:prstGeom prst="rect">
          <a:avLst/>
        </a:prstGeom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584BAD-2A40-4562-AF08-38213D76EAEE}">
      <dsp:nvSpPr>
        <dsp:cNvPr id="0" name=""/>
        <dsp:cNvSpPr/>
      </dsp:nvSpPr>
      <dsp:spPr>
        <a:xfrm>
          <a:off x="522769" y="2829380"/>
          <a:ext cx="4362433" cy="452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2" tIns="47902" rIns="47902" bIns="479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18"/>
            </a:rPr>
            <a:t>Chad Smith</a:t>
          </a:r>
          <a:endParaRPr lang="en-US" sz="1600" kern="1200" dirty="0"/>
        </a:p>
      </dsp:txBody>
      <dsp:txXfrm>
        <a:off x="522769" y="2829380"/>
        <a:ext cx="4362433" cy="452614"/>
      </dsp:txXfrm>
    </dsp:sp>
    <dsp:sp modelId="{3F85688A-4156-4ED3-93FB-98BC0BBBB585}">
      <dsp:nvSpPr>
        <dsp:cNvPr id="0" name=""/>
        <dsp:cNvSpPr/>
      </dsp:nvSpPr>
      <dsp:spPr>
        <a:xfrm>
          <a:off x="0" y="3395148"/>
          <a:ext cx="4885203" cy="4526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D09D6A-72F4-4C5C-B69B-97F09589ED02}">
      <dsp:nvSpPr>
        <dsp:cNvPr id="0" name=""/>
        <dsp:cNvSpPr/>
      </dsp:nvSpPr>
      <dsp:spPr>
        <a:xfrm>
          <a:off x="136915" y="3496986"/>
          <a:ext cx="248938" cy="248938"/>
        </a:xfrm>
        <a:prstGeom prst="rect">
          <a:avLst/>
        </a:prstGeom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DA84F5-9EEA-4631-9A4C-2EB9C4BB9AD4}">
      <dsp:nvSpPr>
        <dsp:cNvPr id="0" name=""/>
        <dsp:cNvSpPr/>
      </dsp:nvSpPr>
      <dsp:spPr>
        <a:xfrm>
          <a:off x="522769" y="3395148"/>
          <a:ext cx="4362433" cy="452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2" tIns="47902" rIns="47902" bIns="479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21"/>
            </a:rPr>
            <a:t>Dan John</a:t>
          </a:r>
          <a:endParaRPr lang="en-US" sz="1600" kern="1200" dirty="0"/>
        </a:p>
      </dsp:txBody>
      <dsp:txXfrm>
        <a:off x="522769" y="3395148"/>
        <a:ext cx="4362433" cy="452614"/>
      </dsp:txXfrm>
    </dsp:sp>
    <dsp:sp modelId="{9F711F7F-763D-48DA-82B0-2035F1F9CB52}">
      <dsp:nvSpPr>
        <dsp:cNvPr id="0" name=""/>
        <dsp:cNvSpPr/>
      </dsp:nvSpPr>
      <dsp:spPr>
        <a:xfrm>
          <a:off x="0" y="3960916"/>
          <a:ext cx="4885203" cy="4526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B61158-525C-444C-88B0-2174C1045396}">
      <dsp:nvSpPr>
        <dsp:cNvPr id="0" name=""/>
        <dsp:cNvSpPr/>
      </dsp:nvSpPr>
      <dsp:spPr>
        <a:xfrm>
          <a:off x="136915" y="4062754"/>
          <a:ext cx="248938" cy="248938"/>
        </a:xfrm>
        <a:prstGeom prst="rect">
          <a:avLst/>
        </a:prstGeom>
        <a:blipFill>
          <a:blip xmlns:r="http://schemas.openxmlformats.org/officeDocument/2006/relationships"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9892A-A349-49BC-A0E2-1A2DAC771348}">
      <dsp:nvSpPr>
        <dsp:cNvPr id="0" name=""/>
        <dsp:cNvSpPr/>
      </dsp:nvSpPr>
      <dsp:spPr>
        <a:xfrm>
          <a:off x="522769" y="3960916"/>
          <a:ext cx="4362433" cy="452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2" tIns="47902" rIns="47902" bIns="479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A. </a:t>
          </a:r>
          <a:r>
            <a:rPr lang="en-US" sz="1600" kern="1200" dirty="0" err="1"/>
            <a:t>Bondarchuk</a:t>
          </a:r>
          <a:endParaRPr lang="en-US" sz="1600" kern="1200" dirty="0"/>
        </a:p>
      </dsp:txBody>
      <dsp:txXfrm>
        <a:off x="522769" y="3960916"/>
        <a:ext cx="4362433" cy="452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B29357-B9E3-40F7-900D-3A0CC8B72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0013" y="101600"/>
            <a:ext cx="3784600" cy="787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2019 Athletic.net </a:t>
            </a:r>
            <a:r>
              <a:rPr lang="en-US" dirty="0" err="1"/>
              <a:t>SuperClinic</a:t>
            </a:r>
            <a:r>
              <a:rPr lang="en-US" dirty="0"/>
              <a:t> - Adam Nelson  </a:t>
            </a:r>
            <a:br>
              <a:rPr lang="en-US" dirty="0"/>
            </a:br>
            <a:r>
              <a:rPr lang="en-US" dirty="0"/>
              <a:t>Strength and Conditioning for the Throwing Events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B9B75-B8A7-45B4-8378-EEB38B70BE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656013" y="8556626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D6900-3787-478E-AE20-488F92130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6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FA3D1-7F06-194D-8E0B-8422B4B18EE4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B97F6-7098-BC4D-BBDE-C8AABA75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differentiate between aerobic block and GPP only in the nature of the workouts. My aerobic block workouts are dictated by the clock and once I begin my GPP it’s more set and reps based.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B97F6-7098-BC4D-BBDE-C8AABA759C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1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7E43-78B6-2342-A4D2-B454E1694F8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3AC-BA5E-B74A-880F-0B145FFD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7E43-78B6-2342-A4D2-B454E1694F8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3AC-BA5E-B74A-880F-0B145FFD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4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7E43-78B6-2342-A4D2-B454E1694F8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3AC-BA5E-B74A-880F-0B145FFD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7E43-78B6-2342-A4D2-B454E1694F8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3AC-BA5E-B74A-880F-0B145FFD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3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7E43-78B6-2342-A4D2-B454E1694F8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3AC-BA5E-B74A-880F-0B145FFD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1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7E43-78B6-2342-A4D2-B454E1694F8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3AC-BA5E-B74A-880F-0B145FFD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9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7E43-78B6-2342-A4D2-B454E1694F8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3AC-BA5E-B74A-880F-0B145FFD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7E43-78B6-2342-A4D2-B454E1694F8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3AC-BA5E-B74A-880F-0B145FFD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7E43-78B6-2342-A4D2-B454E1694F8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3AC-BA5E-B74A-880F-0B145FFD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9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7E43-78B6-2342-A4D2-B454E1694F8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3AC-BA5E-B74A-880F-0B145FFD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0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7E43-78B6-2342-A4D2-B454E1694F8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3AC-BA5E-B74A-880F-0B145FFD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8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7E43-78B6-2342-A4D2-B454E1694F8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33AC-BA5E-B74A-880F-0B145FFD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4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JaGxTLns4" TargetMode="External"/><Relationship Id="rId2" Type="http://schemas.openxmlformats.org/officeDocument/2006/relationships/hyperlink" Target="http://williamwayland.blogspot.com/2015/07/aerobic-gpp-circuit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6FA5CF-FA0B-F44C-B40D-6066F4EE7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r="4000"/>
          <a:stretch/>
        </p:blipFill>
        <p:spPr>
          <a:xfrm>
            <a:off x="15" y="857253"/>
            <a:ext cx="9143985" cy="5143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75F023-2F5A-6844-8F6B-4B3CA7D56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1"/>
            <a:ext cx="6858000" cy="21753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Strength &amp; Conditioning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9FD4F-A661-6B4E-88A2-56464EDE0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76805"/>
            <a:ext cx="6858000" cy="8237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By Adam Nelson</a:t>
            </a:r>
          </a:p>
        </p:txBody>
      </p:sp>
    </p:spTree>
    <p:extLst>
      <p:ext uri="{BB962C8B-B14F-4D97-AF65-F5344CB8AC3E}">
        <p14:creationId xmlns:p14="http://schemas.microsoft.com/office/powerpoint/2010/main" val="3237206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3908-EFBD-4344-8E16-6C868327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8" y="3716965"/>
            <a:ext cx="4848965" cy="113701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Additional Learnings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7E1C0-E64A-1B4A-91F8-40C4C7A2D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3" r="28835"/>
          <a:stretch/>
        </p:blipFill>
        <p:spPr>
          <a:xfrm>
            <a:off x="5706830" y="1142399"/>
            <a:ext cx="3120339" cy="2286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7D6069-0D46-D440-BF2E-632B11D7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4060"/>
          <a:stretch/>
        </p:blipFill>
        <p:spPr>
          <a:xfrm>
            <a:off x="233339" y="1119563"/>
            <a:ext cx="5412814" cy="2256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4C40B1-49E4-C147-8570-0695F8674A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45" r="10641" b="3"/>
          <a:stretch/>
        </p:blipFill>
        <p:spPr>
          <a:xfrm>
            <a:off x="238226" y="3489327"/>
            <a:ext cx="3120339" cy="2270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236FA-9F11-454A-AD7A-B2D055B58986}"/>
              </a:ext>
            </a:extLst>
          </p:cNvPr>
          <p:cNvSpPr txBox="1"/>
          <p:nvPr/>
        </p:nvSpPr>
        <p:spPr>
          <a:xfrm>
            <a:off x="3853717" y="5081221"/>
            <a:ext cx="4761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You don’t need to be an expert, but you do need to know enough to know the experts.</a:t>
            </a:r>
          </a:p>
        </p:txBody>
      </p:sp>
    </p:spTree>
    <p:extLst>
      <p:ext uri="{BB962C8B-B14F-4D97-AF65-F5344CB8AC3E}">
        <p14:creationId xmlns:p14="http://schemas.microsoft.com/office/powerpoint/2010/main" val="352433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1C76-16C3-5F4D-BFEE-E1D94AD8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5" y="1207186"/>
            <a:ext cx="8354891" cy="69783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 b="1">
                <a:solidFill>
                  <a:srgbClr val="FFFFFF"/>
                </a:solidFill>
              </a:rPr>
              <a:t>Programming Overview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1A843-C1F5-DD48-A0F3-7C3417DAD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832" y="2739685"/>
            <a:ext cx="6279011" cy="2998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8E4C32-7259-814F-AADF-AD72C7E63702}"/>
              </a:ext>
            </a:extLst>
          </p:cNvPr>
          <p:cNvSpPr txBox="1"/>
          <p:nvPr/>
        </p:nvSpPr>
        <p:spPr>
          <a:xfrm>
            <a:off x="1905718" y="2185351"/>
            <a:ext cx="53674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What do you want to accomplish and when do you want to accomplish it?</a:t>
            </a:r>
          </a:p>
        </p:txBody>
      </p:sp>
    </p:spTree>
    <p:extLst>
      <p:ext uri="{BB962C8B-B14F-4D97-AF65-F5344CB8AC3E}">
        <p14:creationId xmlns:p14="http://schemas.microsoft.com/office/powerpoint/2010/main" val="337056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679D-A38E-E443-A836-ED75E738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3" y="4432554"/>
            <a:ext cx="4945642" cy="1218908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Phases in Successful Training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515F-49D4-ED4C-93DF-FAC71E51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91" y="1545544"/>
            <a:ext cx="2568554" cy="363927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Aerobic Block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General Preparation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Accumulation Phases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Intensification Phases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Peaking Phases</a:t>
            </a: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2C82F-09DC-8943-9E3B-A6F76C6C4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8" r="4556" b="-1"/>
          <a:stretch/>
        </p:blipFill>
        <p:spPr>
          <a:xfrm>
            <a:off x="245660" y="1098550"/>
            <a:ext cx="5293730" cy="30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4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8393-BF95-C049-BB6F-0CCF5154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Tips to Optimizing Your Programming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41CACA-5AA7-4349-AC39-5F0B5D34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368804"/>
            <a:ext cx="3823334" cy="3049490"/>
          </a:xfrm>
        </p:spPr>
        <p:txBody>
          <a:bodyPr anchor="t"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Identify and Categorize all the exercises you can do in your gym.</a:t>
            </a:r>
          </a:p>
          <a:p>
            <a:endParaRPr lang="en-US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  <a:p>
            <a:r>
              <a:rPr lang="en-US" sz="1500" dirty="0">
                <a:solidFill>
                  <a:srgbClr val="FFFFFF"/>
                </a:solidFill>
              </a:rPr>
              <a:t>Create weekly training plan that works for your schedule.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98031-32F3-7E4D-9943-F0326C910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175" y="2325759"/>
            <a:ext cx="3124735" cy="139050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F3C91C-9C0F-2E43-B9C2-4D9A78334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1" y="4164783"/>
            <a:ext cx="3837308" cy="1122412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8385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90C7-A2FC-D341-98B1-A9A193503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3" y="1972704"/>
            <a:ext cx="20574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950">
                <a:solidFill>
                  <a:srgbClr val="FFFFFF"/>
                </a:solidFill>
              </a:rPr>
              <a:t>PLUG AND CHUG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CB4D6-7628-4244-8022-A8DA6A295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632" y="1478755"/>
            <a:ext cx="6272845" cy="39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56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D6379A-C18E-764F-A51A-0E706286E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2" y="1927384"/>
            <a:ext cx="5168390" cy="2984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ABE56D-9F11-F942-865A-77C52BAB9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987" y="1339852"/>
            <a:ext cx="2338388" cy="1917289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Program your Workouts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E9A5-6033-6C43-AA28-1A8813C6C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6989" y="3376208"/>
            <a:ext cx="2284412" cy="2123455"/>
          </a:xfrm>
        </p:spPr>
        <p:txBody>
          <a:bodyPr>
            <a:norm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Paper</a:t>
            </a:r>
          </a:p>
          <a:p>
            <a:r>
              <a:rPr lang="en-US" sz="1350" dirty="0">
                <a:solidFill>
                  <a:schemeClr val="bg1"/>
                </a:solidFill>
              </a:rPr>
              <a:t>White Boards</a:t>
            </a:r>
          </a:p>
          <a:p>
            <a:r>
              <a:rPr lang="en-US" sz="1350" dirty="0">
                <a:solidFill>
                  <a:schemeClr val="bg1"/>
                </a:solidFill>
              </a:rPr>
              <a:t>Excel</a:t>
            </a:r>
          </a:p>
          <a:p>
            <a:r>
              <a:rPr lang="en-US" sz="1350" dirty="0" err="1">
                <a:solidFill>
                  <a:schemeClr val="bg1"/>
                </a:solidFill>
              </a:rPr>
              <a:t>TrainHeroic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2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AB21-A30A-0E4E-928D-724FDD02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3" y="4432554"/>
            <a:ext cx="4945642" cy="1218908"/>
          </a:xfrm>
        </p:spPr>
        <p:txBody>
          <a:bodyPr>
            <a:normAutofit fontScale="90000"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Aerobic Block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250F-2D70-224B-9C5D-C12D2358E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91" y="1545544"/>
            <a:ext cx="2568554" cy="3639272"/>
          </a:xfrm>
        </p:spPr>
        <p:txBody>
          <a:bodyPr anchor="ctr"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Escalating Density Workouts </a:t>
            </a:r>
          </a:p>
          <a:p>
            <a:pPr lvl="1"/>
            <a:r>
              <a:rPr lang="en-US" sz="1500" dirty="0">
                <a:solidFill>
                  <a:srgbClr val="FFFFFF"/>
                </a:solidFill>
              </a:rPr>
              <a:t>Dan John EMOM Workout</a:t>
            </a:r>
          </a:p>
          <a:p>
            <a:pPr lvl="1"/>
            <a:r>
              <a:rPr lang="en-US" sz="1500" dirty="0">
                <a:solidFill>
                  <a:srgbClr val="FFFFFF"/>
                </a:solidFill>
                <a:hlinkClick r:id="rId2"/>
              </a:rPr>
              <a:t>Cal Dietz Paired Workouts</a:t>
            </a:r>
            <a:endParaRPr lang="en-US" sz="1500" dirty="0">
              <a:solidFill>
                <a:srgbClr val="FFFFFF"/>
              </a:solidFill>
            </a:endParaRPr>
          </a:p>
          <a:p>
            <a:r>
              <a:rPr lang="en-US" sz="1500" dirty="0">
                <a:solidFill>
                  <a:srgbClr val="FFFFFF"/>
                </a:solidFill>
              </a:rPr>
              <a:t>Contralateral Timed Workouts</a:t>
            </a:r>
          </a:p>
          <a:p>
            <a:pPr lvl="1"/>
            <a:r>
              <a:rPr lang="en-US" sz="1500" dirty="0">
                <a:solidFill>
                  <a:srgbClr val="FFFFFF"/>
                </a:solidFill>
              </a:rPr>
              <a:t>Cal Dietz </a:t>
            </a:r>
          </a:p>
          <a:p>
            <a:endParaRPr lang="en-US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</a:rPr>
              <a:t>Note: The image links to a presentation by Cal Dietz. The Paired Workouts links to a sample on a separate site.</a:t>
            </a:r>
          </a:p>
          <a:p>
            <a:pPr lvl="1"/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56AF1DD6-898C-4C47-8413-112D046E4E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68" b="1"/>
          <a:stretch/>
        </p:blipFill>
        <p:spPr>
          <a:xfrm>
            <a:off x="245660" y="1098550"/>
            <a:ext cx="5293730" cy="30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74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B8EA-4F2E-FE40-B722-FF149E73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Default Program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B1EF2-21B1-C74E-9913-4794CD7C5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62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CC6A-EDFB-8943-B87B-9D39932A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Peaking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8ECA7-873D-0C40-B1E5-F8E5C7ED1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73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F7F9-8AA3-5C45-AF5A-AF3F4187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Training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1A6DF-528D-EB48-B9CA-EB6F7F4A8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</a:t>
            </a:r>
          </a:p>
          <a:p>
            <a:r>
              <a:rPr lang="en-US" dirty="0"/>
              <a:t>Undulating</a:t>
            </a:r>
          </a:p>
          <a:p>
            <a:r>
              <a:rPr lang="en-US" dirty="0"/>
              <a:t>Specificity</a:t>
            </a:r>
          </a:p>
          <a:p>
            <a:r>
              <a:rPr lang="en-US" dirty="0"/>
              <a:t>Velocity Based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They all work.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5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44B8-6969-3F42-8C8C-5C234745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2" y="1616253"/>
            <a:ext cx="2562119" cy="35965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Key Influencers – In Strength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03338D3-B96D-4825-8AB8-D80B9C1B2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27903"/>
              </p:ext>
            </p:extLst>
          </p:nvPr>
        </p:nvGraphicFramePr>
        <p:xfrm>
          <a:off x="3895725" y="121044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21E848-070F-1747-9364-B754E257E9EC}"/>
              </a:ext>
            </a:extLst>
          </p:cNvPr>
          <p:cNvSpPr txBox="1">
            <a:spLocks/>
          </p:cNvSpPr>
          <p:nvPr/>
        </p:nvSpPr>
        <p:spPr>
          <a:xfrm>
            <a:off x="4572000" y="2226469"/>
            <a:ext cx="394335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844706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9586-FDF6-F344-A15D-0233278E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F6430-F660-4E4C-99C9-16D8EB08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what you know.</a:t>
            </a:r>
          </a:p>
          <a:p>
            <a:r>
              <a:rPr lang="en-US" dirty="0"/>
              <a:t>A “Bad” program believed in or executed well is still pretty good.</a:t>
            </a:r>
          </a:p>
          <a:p>
            <a:r>
              <a:rPr lang="en-US" dirty="0"/>
              <a:t>All the information you need is at your fingertips.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B925-A07B-8441-9CA5-9C48D840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125" y="1538508"/>
            <a:ext cx="3933226" cy="1153598"/>
          </a:xfrm>
        </p:spPr>
        <p:txBody>
          <a:bodyPr>
            <a:normAutofit/>
          </a:bodyPr>
          <a:lstStyle/>
          <a:p>
            <a:r>
              <a:rPr lang="en-US" b="1" dirty="0"/>
              <a:t>Set a Standard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4A455-B437-1F4A-9E59-7D2AC467B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369" y="2887401"/>
            <a:ext cx="4037739" cy="2602573"/>
          </a:xfrm>
        </p:spPr>
        <p:txBody>
          <a:bodyPr>
            <a:normAutofit/>
          </a:bodyPr>
          <a:lstStyle/>
          <a:p>
            <a:r>
              <a:rPr lang="en-US" sz="1800" dirty="0"/>
              <a:t>Would you allow your athletes to continue training with poor technique without intervening?</a:t>
            </a:r>
          </a:p>
          <a:p>
            <a:r>
              <a:rPr lang="en-US" sz="1800" dirty="0"/>
              <a:t>Would you allow them lift, run or jump with poor technique?</a:t>
            </a:r>
          </a:p>
          <a:p>
            <a:r>
              <a:rPr lang="en-US" sz="1800" dirty="0"/>
              <a:t>How do we change the direction of our program?</a:t>
            </a:r>
          </a:p>
          <a:p>
            <a:r>
              <a:rPr lang="en-US" sz="1800" dirty="0"/>
              <a:t>PILLARS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20BAB-B4D5-FA44-ADC3-967412321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30" y="2855932"/>
            <a:ext cx="2450957" cy="113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4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CD3A-814C-094B-9B8E-89E05280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31" y="3497252"/>
            <a:ext cx="3784647" cy="134685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600" b="1" dirty="0"/>
              <a:t>Key Movements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DF6AA-CDC5-A041-A62B-F281D674F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29" y="3718020"/>
            <a:ext cx="1519688" cy="1667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8893A3-4734-E549-AB84-7E6BD1DBB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683" y="1182750"/>
            <a:ext cx="1995668" cy="2068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FBCDA9-D24B-5E4C-9FE1-A7F5B9BA4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360" y="1600654"/>
            <a:ext cx="1379758" cy="1398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5064A-B2B3-2141-8387-475C5F359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918" y="3193258"/>
            <a:ext cx="1270814" cy="1812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F511FA-707A-9F49-BB6E-7924889AE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7221" y="1518013"/>
            <a:ext cx="1094208" cy="139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4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6E7AD-C6FF-E94A-9E1A-8C6B5291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125" y="1538508"/>
            <a:ext cx="3933226" cy="1153598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b="1" dirty="0"/>
              <a:t>HINGE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4B0897-0609-B142-A602-D020C889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130" y="2183962"/>
            <a:ext cx="2450957" cy="2483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40BE62-0ABC-694C-A555-19FDB2CCC0D4}"/>
              </a:ext>
            </a:extLst>
          </p:cNvPr>
          <p:cNvSpPr txBox="1"/>
          <p:nvPr/>
        </p:nvSpPr>
        <p:spPr>
          <a:xfrm>
            <a:off x="4433369" y="2887401"/>
            <a:ext cx="4037739" cy="26025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Neutral Spine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Big Chest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Vertical Shins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Weight on Heels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959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35D8-A86C-934E-90CA-B2DD9A06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125" y="1538508"/>
            <a:ext cx="3933226" cy="1153598"/>
          </a:xfrm>
        </p:spPr>
        <p:txBody>
          <a:bodyPr>
            <a:normAutofit/>
          </a:bodyPr>
          <a:lstStyle/>
          <a:p>
            <a:r>
              <a:rPr lang="en-US" b="1" dirty="0"/>
              <a:t>Squat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661B6-A667-4A4A-8A68-B7D4744F8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369" y="2887401"/>
            <a:ext cx="4037739" cy="2602573"/>
          </a:xfrm>
        </p:spPr>
        <p:txBody>
          <a:bodyPr>
            <a:normAutofit/>
          </a:bodyPr>
          <a:lstStyle/>
          <a:p>
            <a:r>
              <a:rPr lang="en-US" sz="1800" b="1" dirty="0"/>
              <a:t>Packed Shoulders</a:t>
            </a:r>
          </a:p>
          <a:p>
            <a:r>
              <a:rPr lang="en-US" sz="1800" b="1" dirty="0"/>
              <a:t>Stable Core</a:t>
            </a:r>
          </a:p>
          <a:p>
            <a:r>
              <a:rPr lang="en-US" sz="1800" b="1" dirty="0"/>
              <a:t>Chest Up </a:t>
            </a:r>
          </a:p>
          <a:p>
            <a:r>
              <a:rPr lang="en-US" sz="1800" b="1" dirty="0"/>
              <a:t>Knees Out</a:t>
            </a:r>
          </a:p>
          <a:p>
            <a:pPr marL="0" indent="0">
              <a:buNone/>
            </a:pPr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F030A-3BAE-0048-89D1-2B1331451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30" y="2155468"/>
            <a:ext cx="2450957" cy="254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3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D008-2773-994F-9F70-805A9003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125" y="1538508"/>
            <a:ext cx="3933226" cy="1153598"/>
          </a:xfrm>
        </p:spPr>
        <p:txBody>
          <a:bodyPr>
            <a:normAutofit/>
          </a:bodyPr>
          <a:lstStyle/>
          <a:p>
            <a:r>
              <a:rPr lang="en-US" b="1" dirty="0"/>
              <a:t>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8D8CC-A235-164B-9EF1-0DE0623C5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369" y="2887401"/>
            <a:ext cx="4037739" cy="2602573"/>
          </a:xfrm>
        </p:spPr>
        <p:txBody>
          <a:bodyPr>
            <a:normAutofit/>
          </a:bodyPr>
          <a:lstStyle/>
          <a:p>
            <a:r>
              <a:rPr lang="en-US" sz="1800" dirty="0"/>
              <a:t>Whole Body Tension</a:t>
            </a:r>
          </a:p>
          <a:p>
            <a:r>
              <a:rPr lang="en-US" sz="1800" dirty="0"/>
              <a:t>Packed Shoulders</a:t>
            </a:r>
          </a:p>
          <a:p>
            <a:r>
              <a:rPr lang="en-US" sz="1800" dirty="0"/>
              <a:t>Shoulder Width Grip</a:t>
            </a:r>
          </a:p>
          <a:p>
            <a:r>
              <a:rPr lang="en-US" sz="1800" dirty="0"/>
              <a:t>Pull the Bar to the Chest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21563-CE68-F042-A35D-5EBB74217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30" y="2081155"/>
            <a:ext cx="2450957" cy="268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7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BB6C-5677-F549-B8ED-D41EE805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125" y="1538508"/>
            <a:ext cx="3933226" cy="1153598"/>
          </a:xfrm>
        </p:spPr>
        <p:txBody>
          <a:bodyPr>
            <a:normAutofit/>
          </a:bodyPr>
          <a:lstStyle/>
          <a:p>
            <a:r>
              <a:rPr lang="en-US" b="1" dirty="0"/>
              <a:t>Pull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FE0DC4-AD82-4548-93A8-CD77875B1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369" y="2887401"/>
            <a:ext cx="4037739" cy="2602573"/>
          </a:xfrm>
        </p:spPr>
        <p:txBody>
          <a:bodyPr>
            <a:normAutofit/>
          </a:bodyPr>
          <a:lstStyle/>
          <a:p>
            <a:r>
              <a:rPr lang="en-US" sz="2400" dirty="0"/>
              <a:t>Scapular Retraction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AE9DE24-6BB2-1942-9CC0-0BD37CC87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06" y="1945088"/>
            <a:ext cx="2317604" cy="29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5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48E2A-6A2D-3443-B80D-A1710D5E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125" y="1538508"/>
            <a:ext cx="3933226" cy="1153598"/>
          </a:xfrm>
        </p:spPr>
        <p:txBody>
          <a:bodyPr>
            <a:normAutofit/>
          </a:bodyPr>
          <a:lstStyle/>
          <a:p>
            <a:r>
              <a:rPr lang="en-US" b="1" dirty="0"/>
              <a:t>Carry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FA8D-5310-4442-9AB7-CF3DDE125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369" y="2887401"/>
            <a:ext cx="4037739" cy="2602573"/>
          </a:xfrm>
        </p:spPr>
        <p:txBody>
          <a:bodyPr>
            <a:normAutofit/>
          </a:bodyPr>
          <a:lstStyle/>
          <a:p>
            <a:r>
              <a:rPr lang="en-US" sz="1800" dirty="0"/>
              <a:t>Braced Core</a:t>
            </a:r>
          </a:p>
          <a:p>
            <a:r>
              <a:rPr lang="en-US" sz="1800" dirty="0"/>
              <a:t>Neutral Spine</a:t>
            </a:r>
          </a:p>
          <a:p>
            <a:r>
              <a:rPr lang="en-US" sz="1800" dirty="0"/>
              <a:t>Shoulder Packed</a:t>
            </a:r>
          </a:p>
          <a:p>
            <a:r>
              <a:rPr lang="en-US" sz="1800" dirty="0"/>
              <a:t>“The Core is the Ultimate Power Transducer”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F9E0A-103D-9A4A-8267-7B6B1CDF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22" y="1945088"/>
            <a:ext cx="2076372" cy="29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9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347</Words>
  <Application>Microsoft Office PowerPoint</Application>
  <PresentationFormat>On-screen Show (4:3)</PresentationFormat>
  <Paragraphs>86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Strength &amp; Conditioning </vt:lpstr>
      <vt:lpstr>Key Influencers – In Strength</vt:lpstr>
      <vt:lpstr>Set a Standard </vt:lpstr>
      <vt:lpstr>Key Movements</vt:lpstr>
      <vt:lpstr>HINGE</vt:lpstr>
      <vt:lpstr>Squat</vt:lpstr>
      <vt:lpstr>PRESS</vt:lpstr>
      <vt:lpstr>Pull</vt:lpstr>
      <vt:lpstr>Carry</vt:lpstr>
      <vt:lpstr>Additional Learnings</vt:lpstr>
      <vt:lpstr>Programming Overview </vt:lpstr>
      <vt:lpstr>Phases in Successful Training Programs</vt:lpstr>
      <vt:lpstr>Tips to Optimizing Your Programming</vt:lpstr>
      <vt:lpstr>PLUG AND CHUG</vt:lpstr>
      <vt:lpstr>Program your Workouts</vt:lpstr>
      <vt:lpstr>Aerobic Block Training</vt:lpstr>
      <vt:lpstr>My Default Program Structure</vt:lpstr>
      <vt:lpstr>Peaking Outline</vt:lpstr>
      <vt:lpstr>Training Theories</vt:lpstr>
      <vt:lpstr>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 &amp; Conditioning</dc:title>
  <dc:creator>Adam Nelson</dc:creator>
  <cp:lastModifiedBy>David Shrock</cp:lastModifiedBy>
  <cp:revision>6</cp:revision>
  <dcterms:created xsi:type="dcterms:W3CDTF">2019-01-29T14:03:15Z</dcterms:created>
  <dcterms:modified xsi:type="dcterms:W3CDTF">2019-01-30T08:43:27Z</dcterms:modified>
</cp:coreProperties>
</file>